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7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60C2542-4267-3CD0-3658-69137C4E4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809" y="949646"/>
            <a:ext cx="4694945" cy="53633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A2EBD53-2F44-10A4-28F1-DDCDECC15C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331" y="949646"/>
            <a:ext cx="4008947" cy="536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1 J’écoute attentivement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4758241-3A06-46F6-9366-75C549F72F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88" t="20601" r="52362" b="31800"/>
          <a:stretch/>
        </p:blipFill>
        <p:spPr>
          <a:xfrm>
            <a:off x="103783" y="1759127"/>
            <a:ext cx="5737423" cy="375139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B79A759-B530-4DF9-BDD7-BE34AC0EAE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88" t="20601" r="53150" b="30400"/>
          <a:stretch/>
        </p:blipFill>
        <p:spPr>
          <a:xfrm>
            <a:off x="6560148" y="1759127"/>
            <a:ext cx="5466313" cy="375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récite mon 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2 Je récite un poème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6E0FF49-92DC-4A9E-9578-BBA8436285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9850" y="1267888"/>
            <a:ext cx="5111750" cy="340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43C248B5-4347-423C-BEBD-23F08147E222}"/>
              </a:ext>
            </a:extLst>
          </p:cNvPr>
          <p:cNvSpPr txBox="1">
            <a:spLocks/>
          </p:cNvSpPr>
          <p:nvPr/>
        </p:nvSpPr>
        <p:spPr>
          <a:xfrm>
            <a:off x="810884" y="1915064"/>
            <a:ext cx="4229430" cy="39832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Seul ou à plusieurs, récitation du poème</a:t>
            </a:r>
          </a:p>
          <a:p>
            <a:endParaRPr lang="fr-FR" sz="32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0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Le verbe et l’infinitif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EAF6D125-A597-4698-8811-CD2E4B4C86ED}"/>
              </a:ext>
            </a:extLst>
          </p:cNvPr>
          <p:cNvSpPr txBox="1">
            <a:spLocks/>
          </p:cNvSpPr>
          <p:nvPr/>
        </p:nvSpPr>
        <p:spPr>
          <a:xfrm>
            <a:off x="1083331" y="1010818"/>
            <a:ext cx="4330824" cy="56042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fr-FR" sz="2000" dirty="0"/>
              <a:t>Cherche les verbes dans le poème « Quelle belle rentrée »</a:t>
            </a:r>
          </a:p>
          <a:p>
            <a:pPr marL="342900" indent="-342900"/>
            <a:r>
              <a:rPr lang="fr-FR" sz="2000" dirty="0"/>
              <a:t>Lis la leçon 10 : le verbe</a:t>
            </a:r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endParaRPr lang="fr-FR" sz="2000" dirty="0"/>
          </a:p>
          <a:p>
            <a:pPr marL="342900" indent="-342900"/>
            <a:r>
              <a:rPr lang="fr-FR" sz="2000" dirty="0"/>
              <a:t>Jeu de mimes : tu dois mimer un verbe que t’a donné ton maître/ta maîtresse</a:t>
            </a:r>
          </a:p>
          <a:p>
            <a:endParaRPr lang="fr-FR" sz="2000" dirty="0"/>
          </a:p>
          <a:p>
            <a:r>
              <a:rPr lang="fr-FR" sz="2000" i="1" dirty="0">
                <a:solidFill>
                  <a:srgbClr val="00B050"/>
                </a:solidFill>
              </a:rPr>
              <a:t>C1 Je reconnais le verbe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C2 Je trouve l’infinitif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F8B279EA-D0A8-4D83-BE42-F2C188B268FB}"/>
              </a:ext>
            </a:extLst>
          </p:cNvPr>
          <p:cNvSpPr txBox="1">
            <a:spLocks/>
          </p:cNvSpPr>
          <p:nvPr/>
        </p:nvSpPr>
        <p:spPr>
          <a:xfrm>
            <a:off x="6261224" y="1010818"/>
            <a:ext cx="4330824" cy="5604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Lis la leçon 8 : le verbe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Jeu </a:t>
            </a:r>
            <a:r>
              <a:rPr lang="fr-FR" sz="2000" dirty="0" err="1"/>
              <a:t>Infinitix</a:t>
            </a:r>
            <a:endParaRPr lang="fr-FR" sz="2000" dirty="0"/>
          </a:p>
          <a:p>
            <a:endParaRPr lang="fr-FR" sz="2000" dirty="0"/>
          </a:p>
          <a:p>
            <a:r>
              <a:rPr lang="fr-FR" sz="2000" i="1" dirty="0">
                <a:solidFill>
                  <a:srgbClr val="00B050"/>
                </a:solidFill>
              </a:rPr>
              <a:t>C1 Je reconnais le verbe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C2 Je trouve l’infinitif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4C71384-9040-4AB8-8246-74C95FA0F6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87" t="16401" r="36613" b="9401"/>
          <a:stretch/>
        </p:blipFill>
        <p:spPr>
          <a:xfrm>
            <a:off x="2248096" y="1982310"/>
            <a:ext cx="1978847" cy="262197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279F625-2A0F-4D16-9F60-CEDF134E11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887" t="16159" r="36613" b="9400"/>
          <a:stretch/>
        </p:blipFill>
        <p:spPr>
          <a:xfrm>
            <a:off x="7010641" y="1737573"/>
            <a:ext cx="2088407" cy="277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926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110</Words>
  <Application>Microsoft Office PowerPoint</Application>
  <PresentationFormat>Grand écran</PresentationFormat>
  <Paragraphs>53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Je récite mon poème</vt:lpstr>
      <vt:lpstr>Le verbe et l’infinitif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13</cp:revision>
  <dcterms:created xsi:type="dcterms:W3CDTF">2021-07-17T07:25:24Z</dcterms:created>
  <dcterms:modified xsi:type="dcterms:W3CDTF">2022-07-15T18:16:27Z</dcterms:modified>
</cp:coreProperties>
</file>